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530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791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259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16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059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08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1686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61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50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703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957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6BD02-0D04-459C-AF8A-3C5A507A67D2}" type="datetimeFigureOut">
              <a:rPr lang="sr-Latn-RS" smtClean="0"/>
              <a:t>7.4.2020.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9F9F-2DCB-412E-9ABF-FBC6C276BF5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902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92586"/>
            <a:ext cx="2166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 </a:t>
            </a:r>
            <a:r>
              <a:rPr lang="sr-Cyrl-RS" sz="2000" u="sng" dirty="0" smtClean="0">
                <a:latin typeface="Arial" pitchFamily="34" charset="0"/>
                <a:cs typeface="Arial" pitchFamily="34" charset="0"/>
              </a:rPr>
              <a:t>Провера  знања</a:t>
            </a:r>
            <a:endParaRPr lang="sr-Latn-RS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92696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1.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768" y="722432"/>
            <a:ext cx="12058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dirty="0">
                <a:latin typeface="Arial" pitchFamily="34" charset="0"/>
                <a:cs typeface="Arial" pitchFamily="34" charset="0"/>
              </a:rPr>
              <a:t>10 + 4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10 + 8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13 + 5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14 + 2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  7 + 5 =</a:t>
            </a:r>
          </a:p>
          <a:p>
            <a:r>
              <a:rPr lang="sr-Cyrl-R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 9 + 9 =</a:t>
            </a:r>
            <a:endParaRPr lang="sr-Cyrl-RS" sz="2000" dirty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 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6887" y="680889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2.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767782"/>
            <a:ext cx="1205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16 – 6 = 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19 – 9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18 – 4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17 – 3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12 – 8 =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14 – 7 = 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0"/>
            <a:ext cx="79426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задатке у свеску, </a:t>
            </a:r>
            <a:r>
              <a:rPr lang="sr-Cyrl-RS" sz="1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</a:t>
            </a:r>
            <a:r>
              <a:rPr lang="sr-Cyrl-RS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sr-Cyrl-RS" sz="1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учитељици. Пиши </a:t>
            </a:r>
            <a:r>
              <a:rPr lang="sr-Cyrl-RS" sz="1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писаним словима</a:t>
            </a:r>
            <a:r>
              <a:rPr lang="sr-Cyrl-RS" sz="1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1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71" y="2996952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3.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043" y="2996952"/>
            <a:ext cx="8654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Лука има 11 година. Његов брат је млађи 4 године. Колико година има 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Лукин брат?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354604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452544" y="4081528"/>
            <a:ext cx="838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Одговор: ________________________________________________________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424" y="4653136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4. 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182" y="6202128"/>
            <a:ext cx="8388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Одговор: ________________________________________________________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15816" y="5517232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_________________</a:t>
            </a:r>
            <a:endParaRPr lang="sr-Latn-RS" dirty="0"/>
          </a:p>
        </p:txBody>
      </p:sp>
      <p:sp>
        <p:nvSpPr>
          <p:cNvPr id="16" name="TextBox 15"/>
          <p:cNvSpPr txBox="1"/>
          <p:nvPr/>
        </p:nvSpPr>
        <p:spPr>
          <a:xfrm>
            <a:off x="452544" y="4653136"/>
            <a:ext cx="8702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У корпи је било 7 црвених и 8 жутих јабука. Деца су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појел</a:t>
            </a:r>
            <a:r>
              <a:rPr lang="sr-Latn-R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000" dirty="0" smtClean="0">
                <a:latin typeface="Arial" pitchFamily="34" charset="0"/>
                <a:cs typeface="Arial" pitchFamily="34" charset="0"/>
              </a:rPr>
              <a:t>9. Колико је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јабука остало у корпи?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20568" y="29008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8. 4. 2020.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272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8</cp:revision>
  <dcterms:created xsi:type="dcterms:W3CDTF">2020-03-30T08:38:36Z</dcterms:created>
  <dcterms:modified xsi:type="dcterms:W3CDTF">2020-04-07T11:14:18Z</dcterms:modified>
</cp:coreProperties>
</file>